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5"/>
  </p:notesMasterIdLst>
  <p:sldIdLst>
    <p:sldId id="269" r:id="rId2"/>
    <p:sldId id="284" r:id="rId3"/>
    <p:sldId id="27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4" autoAdjust="0"/>
    <p:restoredTop sz="94660"/>
  </p:normalViewPr>
  <p:slideViewPr>
    <p:cSldViewPr snapToGrid="0">
      <p:cViewPr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Mar 4,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58809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Do Now – Sit at your team assignment tables in the front</a:t>
            </a:r>
          </a:p>
          <a:p>
            <a:pPr lvl="1"/>
            <a:r>
              <a:rPr lang="en-US" sz="2400" b="1" dirty="0"/>
              <a:t>Read the Formula Baseball rules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</a:p>
          <a:p>
            <a:r>
              <a:rPr lang="en-US" sz="2800" b="1" dirty="0"/>
              <a:t>Today’s Objective –</a:t>
            </a:r>
          </a:p>
          <a:p>
            <a:pPr lvl="1"/>
            <a:r>
              <a:rPr lang="en-US" sz="2800" b="1" dirty="0"/>
              <a:t>Formula Baseball </a:t>
            </a:r>
          </a:p>
          <a:p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Unit 5 Compounds Test on Monday Mar 9 – Pick up review Worksheet</a:t>
            </a:r>
          </a:p>
          <a:p>
            <a:r>
              <a:rPr lang="en-US" sz="2400" b="1" dirty="0"/>
              <a:t>Assignment: Study for another Nomenclature quiz on Friday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Inorganic Naming Rules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411529"/>
              </p:ext>
            </p:extLst>
          </p:nvPr>
        </p:nvGraphicFramePr>
        <p:xfrm>
          <a:off x="838200" y="2611236"/>
          <a:ext cx="10515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Naming Rule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Type 1 Binary</a:t>
                      </a:r>
                      <a:r>
                        <a:rPr lang="en-US" sz="2000" b="1" baseline="0" dirty="0"/>
                        <a:t> ionic – one type of 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metal 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Type 2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dirty="0"/>
                        <a:t>Binary ionic – multiple</a:t>
                      </a:r>
                      <a:r>
                        <a:rPr lang="en-US" sz="2000" b="1" baseline="0" dirty="0"/>
                        <a:t> ions form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metal (roman numeral) 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Polyatomic</a:t>
                      </a:r>
                      <a:r>
                        <a:rPr lang="en-US" sz="2000" b="1" baseline="0" dirty="0"/>
                        <a:t> ionic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cation anion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Molecular (two</a:t>
                      </a:r>
                      <a:r>
                        <a:rPr lang="en-US" sz="2000" b="1" baseline="0" dirty="0"/>
                        <a:t> nonmetals)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#</a:t>
                      </a:r>
                      <a:r>
                        <a:rPr lang="en-US" sz="2000" b="1" i="1" dirty="0" err="1"/>
                        <a:t>prefix</a:t>
                      </a:r>
                      <a:r>
                        <a:rPr lang="en-US" sz="2000" b="1" dirty="0" err="1"/>
                        <a:t>Aelement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i="1" dirty="0"/>
                        <a:t>#</a:t>
                      </a:r>
                      <a:r>
                        <a:rPr lang="en-US" sz="2000" b="1" i="1" dirty="0" err="1"/>
                        <a:t>prefix</a:t>
                      </a:r>
                      <a:r>
                        <a:rPr lang="en-US" sz="2000" b="1" dirty="0" err="1"/>
                        <a:t>Belement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Binary acids and </a:t>
                      </a:r>
                      <a:r>
                        <a:rPr lang="en-US" sz="2000" b="1"/>
                        <a:t>–ide </a:t>
                      </a:r>
                      <a:r>
                        <a:rPr lang="en-US" sz="2000" b="1" dirty="0"/>
                        <a:t>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1" dirty="0" err="1"/>
                        <a:t>hydro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ic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Oxyacid from –ate 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oxyanion–</a:t>
                      </a:r>
                      <a:r>
                        <a:rPr lang="en-US" sz="2000" b="1" i="1" dirty="0" err="1"/>
                        <a:t>ic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Oxyacid from –</a:t>
                      </a:r>
                      <a:r>
                        <a:rPr lang="en-US" sz="2000" b="1" dirty="0" err="1"/>
                        <a:t>ite</a:t>
                      </a:r>
                      <a:r>
                        <a:rPr lang="en-US" sz="2000" b="1" dirty="0"/>
                        <a:t> 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oxyanion–</a:t>
                      </a:r>
                      <a:r>
                        <a:rPr lang="en-US" sz="2000" b="1" i="1" dirty="0" err="1"/>
                        <a:t>ous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52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/>
              <a:t>Exit Slip: none today due to Baseball.</a:t>
            </a:r>
          </a:p>
          <a:p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Study for U5 Test on Monday</a:t>
            </a:r>
          </a:p>
          <a:p>
            <a:r>
              <a:rPr lang="en-US" b="1" dirty="0"/>
              <a:t>What’s Next?  (How to prepare for the next day</a:t>
            </a:r>
          </a:p>
          <a:p>
            <a:pPr lvl="1"/>
            <a:r>
              <a:rPr lang="en-US" b="1" u="sng" dirty="0"/>
              <a:t>Another Mixed Nomenclature quiz on Friday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29954</TotalTime>
  <Words>168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Chemistry – Mar 4, 2020 </vt:lpstr>
      <vt:lpstr>Summary of Inorganic Naming Rules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272</cp:revision>
  <dcterms:created xsi:type="dcterms:W3CDTF">2015-08-11T02:33:52Z</dcterms:created>
  <dcterms:modified xsi:type="dcterms:W3CDTF">2020-03-04T12:56:55Z</dcterms:modified>
</cp:coreProperties>
</file>